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20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54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74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10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34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35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14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18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15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06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87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30EF1-874E-4E7E-A82F-D6186949AF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C634F-C2E0-4627-927B-D81CC5CD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98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846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Что делать, если рядом с вами появились бродячие собаки?</a:t>
            </a:r>
            <a:endParaRPr lang="ru-RU" sz="40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1341000"/>
            <a:ext cx="8280000" cy="528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58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Как не спровоцировать собаку на </a:t>
            </a:r>
            <a:r>
              <a:rPr lang="ru-RU" b="1" dirty="0" smtClean="0"/>
              <a:t>нападение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1844824"/>
            <a:ext cx="6102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 - Не </a:t>
            </a:r>
            <a:r>
              <a:rPr lang="ru-RU" sz="2800" b="1" dirty="0"/>
              <a:t>делать резких движений, </a:t>
            </a:r>
            <a:r>
              <a:rPr lang="ru-RU" sz="2800" b="1" dirty="0" smtClean="0"/>
              <a:t>не </a:t>
            </a:r>
          </a:p>
          <a:p>
            <a:r>
              <a:rPr lang="ru-RU" sz="2800" b="1" dirty="0" smtClean="0"/>
              <a:t>   убегать </a:t>
            </a:r>
            <a:r>
              <a:rPr lang="ru-RU" sz="2800" b="1" dirty="0"/>
              <a:t>и не </a:t>
            </a:r>
            <a:r>
              <a:rPr lang="ru-RU" sz="2800" b="1" dirty="0" smtClean="0"/>
              <a:t>бояться!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2924944"/>
            <a:ext cx="68210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- Постарайтесь медленно  покинуть   </a:t>
            </a:r>
          </a:p>
          <a:p>
            <a:r>
              <a:rPr lang="ru-RU" sz="2800" b="1" dirty="0"/>
              <a:t> </a:t>
            </a:r>
            <a:r>
              <a:rPr lang="ru-RU" sz="2800" b="1" dirty="0" smtClean="0"/>
              <a:t> территорию!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398590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- Не поворачивайтесь к собаке </a:t>
            </a:r>
            <a:r>
              <a:rPr lang="ru-RU" sz="2800" b="1" dirty="0" smtClean="0"/>
              <a:t>спиной!</a:t>
            </a:r>
            <a:endParaRPr lang="ru-RU" sz="2800" b="1" dirty="0"/>
          </a:p>
        </p:txBody>
      </p:sp>
      <p:sp>
        <p:nvSpPr>
          <p:cNvPr id="5" name="AutoShape 11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3" descr="Picture backgroun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9" name="Picture 15" descr="https://globerove.com/wp-content/uploads/2017/06/working-Belgian-malinoi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99"/>
          <a:stretch/>
        </p:blipFill>
        <p:spPr bwMode="auto">
          <a:xfrm>
            <a:off x="2627784" y="4509120"/>
            <a:ext cx="4071871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72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088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dirty="0" smtClean="0"/>
              <a:t>Если вы знаете владельца собаки или </a:t>
            </a:r>
            <a:br>
              <a:rPr lang="ru-RU" sz="3600" dirty="0" smtClean="0"/>
            </a:br>
            <a:r>
              <a:rPr lang="ru-RU" sz="3600" dirty="0" smtClean="0"/>
              <a:t>на животном имеется ошейник, поводок, шлейка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000" y="1619638"/>
            <a:ext cx="6012000" cy="4010088"/>
          </a:xfrm>
          <a:prstGeom prst="rect">
            <a:avLst/>
          </a:prstGeom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683568" y="5589240"/>
            <a:ext cx="78488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dirty="0" smtClean="0"/>
              <a:t>Напишите заявление в полицию по факту неконтролируемого выгула собак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6980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85800"/>
            <a:ext cx="792088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dirty="0" smtClean="0"/>
              <a:t>Полиция зарегистрирует его в Книге учета сообщений о происшествиях и передаст материал в Административную комиссию при муниципалитете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532" y="2132856"/>
            <a:ext cx="6583680" cy="446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285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85800"/>
            <a:ext cx="792088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Владельца собаки привлекут к административной ответственности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0" y="2313305"/>
            <a:ext cx="7632000" cy="421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7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85800"/>
            <a:ext cx="792088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Если владелец собаки неизвестен</a:t>
            </a:r>
            <a:br>
              <a:rPr lang="ru-RU" sz="3600" dirty="0" smtClean="0"/>
            </a:br>
            <a:r>
              <a:rPr lang="ru-RU" sz="3600" dirty="0" smtClean="0"/>
              <a:t>Отправьте заявку на отлов бездомных животных</a:t>
            </a:r>
            <a:endParaRPr lang="ru-RU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2498120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alibri" panose="020F0502020204030204" pitchFamily="34" charset="0"/>
              <a:buChar char="●"/>
            </a:pPr>
            <a:r>
              <a:rPr lang="ru-RU" sz="3000" b="1" dirty="0" smtClean="0"/>
              <a:t>В </a:t>
            </a:r>
            <a:r>
              <a:rPr lang="ru-RU" sz="3000" b="1" dirty="0"/>
              <a:t>Ш</a:t>
            </a:r>
            <a:r>
              <a:rPr lang="ru-RU" sz="3000" b="1" dirty="0" smtClean="0"/>
              <a:t>адринске по телефону </a:t>
            </a:r>
          </a:p>
          <a:p>
            <a:pPr marL="285750" indent="-285750">
              <a:buFont typeface="Calibri" panose="020F0502020204030204" pitchFamily="34" charset="0"/>
              <a:buChar char="●"/>
            </a:pPr>
            <a:r>
              <a:rPr lang="ru-RU" sz="3000" b="1" dirty="0" smtClean="0"/>
              <a:t>В Кургане это можно сделать по телефону  8  (3522)  24-17-25</a:t>
            </a:r>
          </a:p>
          <a:p>
            <a:r>
              <a:rPr lang="ru-RU" sz="3000" b="1" dirty="0" smtClean="0"/>
              <a:t>   8 (35253) 9-02-74</a:t>
            </a:r>
            <a:endParaRPr lang="ru-RU" sz="3000" b="1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611560" y="4941168"/>
            <a:ext cx="79208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dirty="0" smtClean="0"/>
              <a:t>Жители других муниципалитетов могут обратиться в районную администрацию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917791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117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Что делать, если рядом с вами появились бродячие собаки?</vt:lpstr>
      <vt:lpstr>Как не спровоцировать собаку на нападение</vt:lpstr>
      <vt:lpstr>Если вы знаете владельца собаки или  на животном имеется ошейник, поводок, шлейка</vt:lpstr>
      <vt:lpstr>Полиция зарегистрирует его в Книге учета сообщений о происшествиях и передаст материал в Административную комиссию при муниципалитете</vt:lpstr>
      <vt:lpstr>Владельца собаки привлекут к административной ответственности</vt:lpstr>
      <vt:lpstr>Если владелец собаки неизвестен Отправьте заявку на отлов бездомных животных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делать, если рядом с вами появились бродячие собаки?</dc:title>
  <dc:creator>User</dc:creator>
  <cp:lastModifiedBy>EVGENIA</cp:lastModifiedBy>
  <cp:revision>15</cp:revision>
  <cp:lastPrinted>2024-06-28T10:00:22Z</cp:lastPrinted>
  <dcterms:created xsi:type="dcterms:W3CDTF">2023-02-14T04:56:25Z</dcterms:created>
  <dcterms:modified xsi:type="dcterms:W3CDTF">2024-06-28T10:20:36Z</dcterms:modified>
</cp:coreProperties>
</file>